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9" r:id="rId3"/>
    <p:sldId id="257" r:id="rId4"/>
    <p:sldId id="268" r:id="rId5"/>
    <p:sldId id="260" r:id="rId6"/>
    <p:sldId id="265" r:id="rId7"/>
    <p:sldId id="266" r:id="rId8"/>
    <p:sldId id="263" r:id="rId9"/>
    <p:sldId id="267" r:id="rId10"/>
    <p:sldId id="258" r:id="rId11"/>
    <p:sldId id="270" r:id="rId12"/>
    <p:sldId id="272" r:id="rId13"/>
    <p:sldId id="271" r:id="rId14"/>
    <p:sldId id="264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14290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«Имею право на жизнь без коррупции!»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9058" y="4000480"/>
            <a:ext cx="6400800" cy="285752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Презентацию приготовила </a:t>
            </a:r>
            <a:br>
              <a:rPr lang="ru-RU" sz="2400" dirty="0" smtClean="0"/>
            </a:br>
            <a:r>
              <a:rPr lang="ru-RU" sz="2400" dirty="0" smtClean="0"/>
              <a:t>ученица 10 «А» класса </a:t>
            </a:r>
            <a:br>
              <a:rPr lang="ru-RU" sz="2400" dirty="0" smtClean="0"/>
            </a:br>
            <a:r>
              <a:rPr lang="ru-RU" sz="2400" dirty="0" smtClean="0"/>
              <a:t>МБОУ гимназии №1 </a:t>
            </a:r>
            <a:br>
              <a:rPr lang="ru-RU" sz="2400" dirty="0" smtClean="0"/>
            </a:br>
            <a:r>
              <a:rPr lang="ru-RU" sz="2400" dirty="0" smtClean="0"/>
              <a:t>Лаврушина Мария</a:t>
            </a:r>
            <a:br>
              <a:rPr lang="ru-RU" sz="2400" dirty="0" smtClean="0"/>
            </a:br>
            <a:r>
              <a:rPr lang="ru-RU" sz="2400" dirty="0" smtClean="0"/>
              <a:t>Преподаватель: </a:t>
            </a:r>
            <a:br>
              <a:rPr lang="ru-RU" sz="2400" dirty="0" smtClean="0"/>
            </a:br>
            <a:r>
              <a:rPr lang="ru-RU" sz="2400" dirty="0" err="1" smtClean="0"/>
              <a:t>Кривун</a:t>
            </a:r>
            <a:r>
              <a:rPr lang="ru-RU" sz="2400" dirty="0" smtClean="0"/>
              <a:t> Галина Петровна</a:t>
            </a:r>
            <a:endParaRPr lang="ru-RU" sz="2400" dirty="0"/>
          </a:p>
        </p:txBody>
      </p:sp>
      <p:pic>
        <p:nvPicPr>
          <p:cNvPr id="1027" name="Picture 3" descr="C:\Users\аапр\Desktop\IMG_1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071678"/>
            <a:ext cx="60960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Условия, помогающие бороться с коррупцией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25963"/>
          </a:xfrm>
        </p:spPr>
        <p:txBody>
          <a:bodyPr>
            <a:noAutofit/>
          </a:bodyPr>
          <a:lstStyle/>
          <a:p>
            <a:r>
              <a:rPr lang="ru-RU" sz="2000" dirty="0" smtClean="0"/>
              <a:t>1) </a:t>
            </a:r>
            <a:r>
              <a:rPr lang="ru-RU" sz="1800" dirty="0" smtClean="0"/>
              <a:t>Ясно выраженное стремление политической элиты бороться со всеми проявлениями коррупции, где бы они не имели место, и согласие политических лидеров самим стать объектом проверок.</a:t>
            </a:r>
            <a:br>
              <a:rPr lang="ru-RU" sz="1800" dirty="0" smtClean="0"/>
            </a:br>
            <a:r>
              <a:rPr lang="ru-RU" sz="2000" dirty="0" smtClean="0"/>
              <a:t>2) </a:t>
            </a:r>
            <a:r>
              <a:rPr lang="ru-RU" sz="1800" dirty="0" smtClean="0"/>
              <a:t>Принятие всеобъемлющего </a:t>
            </a:r>
            <a:r>
              <a:rPr lang="ru-RU" sz="1800" dirty="0" err="1" smtClean="0"/>
              <a:t>антикоррупционного</a:t>
            </a:r>
            <a:r>
              <a:rPr lang="ru-RU" sz="1800" dirty="0" smtClean="0"/>
              <a:t> законодательства и воплощение его в жизнь силами учреждений. Неподкупность которых не подвергаются сомнению;</a:t>
            </a:r>
            <a:br>
              <a:rPr lang="ru-RU" sz="1800" dirty="0" smtClean="0"/>
            </a:br>
            <a:r>
              <a:rPr lang="ru-RU" sz="2000" dirty="0" smtClean="0"/>
              <a:t>3) </a:t>
            </a:r>
            <a:r>
              <a:rPr lang="ru-RU" sz="1800" dirty="0" smtClean="0"/>
              <a:t>Определение сфер деятельности правительства, наиболее предрасположенных к коррупции, и пересмотр как основополагающих законов, так и административных процедур;</a:t>
            </a:r>
            <a:br>
              <a:rPr lang="ru-RU" sz="1800" dirty="0" smtClean="0"/>
            </a:br>
            <a:r>
              <a:rPr lang="ru-RU" sz="2000" dirty="0" smtClean="0"/>
              <a:t>4) </a:t>
            </a:r>
            <a:r>
              <a:rPr lang="ru-RU" sz="1800" dirty="0" smtClean="0"/>
              <a:t>Обеспечение соответствия </a:t>
            </a:r>
            <a:r>
              <a:rPr lang="ru-RU" sz="1800" dirty="0" err="1" smtClean="0"/>
              <a:t>должостных</a:t>
            </a:r>
            <a:r>
              <a:rPr lang="ru-RU" sz="1800" dirty="0" smtClean="0"/>
              <a:t> окладов государственных служащих той мере ответственности, которую они несут в силу занимаемой должности, а также привидение в соответствие их заработной платы уровню зарплат в частном секторе, насколько это возможно;</a:t>
            </a:r>
            <a:br>
              <a:rPr lang="ru-RU" sz="1800" dirty="0" smtClean="0"/>
            </a:br>
            <a:r>
              <a:rPr lang="ru-RU" sz="2000" dirty="0" smtClean="0"/>
              <a:t>5) </a:t>
            </a:r>
            <a:r>
              <a:rPr lang="ru-RU" sz="1800" dirty="0" smtClean="0"/>
              <a:t>Разработка законодательных норм. Способных отбить охоту совершать коррупционных правонарушения;</a:t>
            </a:r>
            <a:br>
              <a:rPr lang="ru-RU" sz="1800" dirty="0" smtClean="0"/>
            </a:br>
            <a:r>
              <a:rPr lang="ru-RU" sz="2000" dirty="0" smtClean="0"/>
              <a:t>6)  </a:t>
            </a:r>
            <a:r>
              <a:rPr lang="ru-RU" sz="1800" dirty="0" smtClean="0"/>
              <a:t>Установление партнерских отношений между властью и гражданским обществом;</a:t>
            </a:r>
            <a:br>
              <a:rPr lang="ru-RU" sz="1800" dirty="0" smtClean="0"/>
            </a:br>
            <a:r>
              <a:rPr lang="ru-RU" sz="2000" dirty="0" smtClean="0"/>
              <a:t>7)  </a:t>
            </a:r>
            <a:r>
              <a:rPr lang="ru-RU" sz="1800" dirty="0" smtClean="0"/>
              <a:t>Превращение коррупции в «сферу повышенного риска и низкой рентабельности»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аапр\Desktop\IMG_101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8198961" cy="61492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аапр\Desktop\IMG_1022.PN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785794"/>
            <a:ext cx="4429156" cy="5286412"/>
          </a:xfrm>
          <a:prstGeom prst="rect">
            <a:avLst/>
          </a:prstGeom>
          <a:noFill/>
        </p:spPr>
      </p:pic>
      <p:pic>
        <p:nvPicPr>
          <p:cNvPr id="9219" name="Picture 3" descr="C:\Users\аапр\Desktop\IMG_1023.PN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8200" y="785794"/>
            <a:ext cx="4352956" cy="5286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>9 декабря – </a:t>
            </a:r>
            <a:r>
              <a:rPr lang="ru-RU" dirty="0" smtClean="0"/>
              <a:t>международный день         борьбы с коррупцией!</a:t>
            </a:r>
            <a:endParaRPr lang="ru-RU" u="sng" dirty="0"/>
          </a:p>
        </p:txBody>
      </p:sp>
      <p:pic>
        <p:nvPicPr>
          <p:cNvPr id="8194" name="Picture 2" descr="C:\Users\аапр\Desktop\IMG_102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251605" y="1554163"/>
            <a:ext cx="6793189" cy="4525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Стоит быть реалистами и понимать, </a:t>
            </a:r>
            <a:r>
              <a:rPr lang="ru-RU" dirty="0" smtClean="0"/>
              <a:t>что с коррупцией бороться необходимо! Она слишком </a:t>
            </a:r>
            <a:r>
              <a:rPr lang="ru-RU" dirty="0" smtClean="0"/>
              <a:t>глубоко въелась во все сферы общественной жизни. Только кардинально решив проблему, можно надеяться на </a:t>
            </a:r>
            <a:r>
              <a:rPr lang="ru-RU" dirty="0" smtClean="0"/>
              <a:t>успешное развитие общества и государства</a:t>
            </a:r>
            <a:r>
              <a:rPr lang="ru-RU" dirty="0" smtClean="0"/>
              <a:t>!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</a:t>
            </a:r>
            <a:r>
              <a:rPr lang="en-US" dirty="0" smtClean="0"/>
              <a:t>ombutsmen.kaluga.ru</a:t>
            </a:r>
            <a:br>
              <a:rPr lang="en-US" dirty="0" smtClean="0"/>
            </a:br>
            <a:r>
              <a:rPr lang="en-US" dirty="0" smtClean="0"/>
              <a:t>- film.su</a:t>
            </a:r>
            <a:br>
              <a:rPr lang="en-US" dirty="0" smtClean="0"/>
            </a:br>
            <a:r>
              <a:rPr lang="en-US" dirty="0" smtClean="0"/>
              <a:t>- ru.m.wikipedia.org</a:t>
            </a:r>
            <a:br>
              <a:rPr lang="en-US" dirty="0" smtClean="0"/>
            </a:br>
            <a:r>
              <a:rPr lang="en-US" dirty="0" smtClean="0"/>
              <a:t>- sites.google.com</a:t>
            </a:r>
            <a:br>
              <a:rPr lang="en-US" dirty="0" smtClean="0"/>
            </a:br>
            <a:r>
              <a:rPr lang="en-US" dirty="0" smtClean="0"/>
              <a:t>- kachinaos.blogpost.ru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коррупция?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Согласно российскому законодательству, коррупция – это злоупотребление служебным положением, дача взятки, получение взятки, злоупотреблением полномочиями,,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денег, ценностей, иного имущества или услуг имущественного характера;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Какова проблема коррупции?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 последние годы проблема коррупции в России находится на вершине </a:t>
            </a:r>
            <a:r>
              <a:rPr lang="ru-RU" dirty="0" smtClean="0"/>
              <a:t>общественной дискуссии. </a:t>
            </a:r>
            <a:r>
              <a:rPr lang="ru-RU" dirty="0" smtClean="0"/>
              <a:t>«Россия – самая коррумпированная страна.» С одной стороны, это позитивное обстоятельство, так как повышенное внимание к данной теме способствует раскрытию многих реальных преступлений коррупционной природы и реальной борьбе с коррупцией. С другой стороны, </a:t>
            </a:r>
            <a:r>
              <a:rPr lang="ru-RU" dirty="0" err="1" smtClean="0"/>
              <a:t>непроясненность</a:t>
            </a:r>
            <a:r>
              <a:rPr lang="ru-RU" dirty="0" smtClean="0"/>
              <a:t> на уровне массового сознания самого термина «коррупция» , открывает огромный простор для умышленных манипуляций в этой области со стороны заинтересованных лиц.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аапр\Desktop\деньги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8471295" cy="61489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Чем вредна коррупция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Коррупция убивает государство!     Государство становится настолько неэффективным, что граждане начинают мечтать об анархии – отсутствии вообще какого – либо государства, чем такого. </a:t>
            </a:r>
            <a:br>
              <a:rPr lang="ru-RU" dirty="0" smtClean="0"/>
            </a:br>
            <a:r>
              <a:rPr lang="ru-RU" dirty="0" smtClean="0"/>
              <a:t>Коррупция создает </a:t>
            </a:r>
            <a:r>
              <a:rPr lang="ru-RU" dirty="0" err="1" smtClean="0"/>
              <a:t>перепоны</a:t>
            </a:r>
            <a:r>
              <a:rPr lang="ru-RU" dirty="0" smtClean="0"/>
              <a:t> и не дает развиваться бизнесу, строительству, социальным </a:t>
            </a:r>
            <a:r>
              <a:rPr lang="ru-RU" dirty="0" smtClean="0"/>
              <a:t>программам.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371" y="-48883"/>
            <a:ext cx="2936875" cy="2090744"/>
          </a:xfrm>
        </p:spPr>
        <p:txBody>
          <a:bodyPr>
            <a:noAutofit/>
          </a:bodyPr>
          <a:lstStyle/>
          <a:p>
            <a:r>
              <a:rPr lang="ru-RU" sz="2400" dirty="0" smtClean="0"/>
              <a:t>Как в стране пытались бороться с коррупцией?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28596" y="1643050"/>
            <a:ext cx="3151189" cy="576263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 СССР поначалу взяточничество признавалось контрреволюционной деятельностью, и Уголовный кодекс 1992 года предусматривал за это преступление </a:t>
            </a:r>
            <a:r>
              <a:rPr lang="ru-RU" sz="2800" i="1" u="sng" dirty="0" smtClean="0"/>
              <a:t>расстрел</a:t>
            </a:r>
            <a:r>
              <a:rPr lang="ru-RU" sz="2800" dirty="0" smtClean="0"/>
              <a:t>. </a:t>
            </a:r>
            <a:br>
              <a:rPr lang="ru-RU" sz="2800" dirty="0" smtClean="0"/>
            </a:br>
            <a:endParaRPr lang="ru-RU" sz="2800" dirty="0" smtClean="0"/>
          </a:p>
          <a:p>
            <a:endParaRPr lang="ru-RU" dirty="0"/>
          </a:p>
        </p:txBody>
      </p:sp>
      <p:pic>
        <p:nvPicPr>
          <p:cNvPr id="2050" name="Picture 2" descr="C:\Users\аапр\Desktop\IMG_101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357686" y="463376"/>
            <a:ext cx="4286280" cy="5270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285776"/>
            <a:ext cx="3008313" cy="116205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Наше время </a:t>
            </a:r>
            <a:endParaRPr lang="ru-RU" sz="40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28596" y="928670"/>
            <a:ext cx="3008313" cy="4691063"/>
          </a:xfrm>
        </p:spPr>
        <p:txBody>
          <a:bodyPr>
            <a:noAutofit/>
          </a:bodyPr>
          <a:lstStyle/>
          <a:p>
            <a:r>
              <a:rPr lang="ru-RU" dirty="0" smtClean="0"/>
              <a:t>- В 2000-х годах Россия присоединилась  к ряду международных соглашений по борьбе с коррупцией. Так, в конце 2005 г. В.В.Путин внес в Госдуму федеральный закон о ратификации Конвенции ООН против коррупции от 31 октября 2003 г. Конвенция создает основу для взаимодействия правоохранительных органов различных государств в деле о борьбе с коррупцией, а также устанавливает ряд стандартов в </a:t>
            </a:r>
            <a:r>
              <a:rPr lang="ru-RU" dirty="0" err="1" smtClean="0"/>
              <a:t>антикоррупционной</a:t>
            </a:r>
            <a:r>
              <a:rPr lang="ru-RU" dirty="0" smtClean="0"/>
              <a:t> политике. </a:t>
            </a:r>
            <a:br>
              <a:rPr lang="ru-RU" dirty="0" smtClean="0"/>
            </a:br>
            <a:r>
              <a:rPr lang="ru-RU" dirty="0" smtClean="0"/>
              <a:t>-В мае 2008 года российский президент Дмитрий Медведев подписал указ о создании Совета при Президенте Российской Федерации по противодействию коррупции. </a:t>
            </a:r>
            <a:br>
              <a:rPr lang="ru-RU" dirty="0" smtClean="0"/>
            </a:br>
            <a:r>
              <a:rPr lang="ru-RU" dirty="0" smtClean="0"/>
              <a:t>-В марте 2012 года Медведев утвердил </a:t>
            </a:r>
            <a:r>
              <a:rPr lang="ru-RU" i="1" dirty="0" smtClean="0"/>
              <a:t>Национальный план противодействия коррупции </a:t>
            </a:r>
            <a:r>
              <a:rPr lang="ru-RU" dirty="0" smtClean="0"/>
              <a:t>на 2012 – 2013 годы. </a:t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pic>
        <p:nvPicPr>
          <p:cNvPr id="3074" name="Picture 2" descr="C:\Users\аапр\Desktop\IMG_101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3714744" y="500042"/>
            <a:ext cx="5340350" cy="5214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«Имею право на жизнь без коррупции!»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ru-RU" sz="6400" dirty="0" smtClean="0"/>
              <a:t>-</a:t>
            </a:r>
            <a:r>
              <a:rPr lang="ru-RU" dirty="0" smtClean="0"/>
              <a:t> Мы все имеем право на жизнь без коррупции, так как Россия провозгласила себя демократическим государством. Демократия – власть народа. К сожалению, коррупции может быть подвержен любой человек, обладающий какой – либо властью : те же самые судьи, администраторы, депутаты, врачи. Каждый выживает, как умеет, и взятки обусловлены естественным желанием человека обогатиться, получить прибыль.</a:t>
            </a:r>
            <a:br>
              <a:rPr lang="ru-RU" dirty="0" smtClean="0"/>
            </a:br>
            <a:r>
              <a:rPr lang="ru-RU" sz="6400" dirty="0" smtClean="0"/>
              <a:t>-</a:t>
            </a:r>
            <a:r>
              <a:rPr lang="ru-RU" dirty="0" smtClean="0"/>
              <a:t> Мы все имеем право на жизнь без коррупции, так как каждый гражданин РФ должен быть уверен в честности суда, в справедливости принятия решений. </a:t>
            </a:r>
            <a:br>
              <a:rPr lang="ru-RU" dirty="0" smtClean="0"/>
            </a:br>
            <a:r>
              <a:rPr lang="ru-RU" sz="6400" dirty="0" smtClean="0"/>
              <a:t>- </a:t>
            </a:r>
            <a:r>
              <a:rPr lang="ru-RU" dirty="0" smtClean="0"/>
              <a:t>Мы все имеем право поступать в ВУЗы, добиваясь успеха своим собственным умом, не боясь попасть в коррупционный капкан.</a:t>
            </a:r>
            <a:br>
              <a:rPr lang="ru-RU" dirty="0" smtClean="0"/>
            </a:br>
            <a:r>
              <a:rPr lang="ru-RU" dirty="0" smtClean="0"/>
              <a:t>Мы все имеем право на достойное медицинское обслуживание, независимое от содержания нашего кошелька. </a:t>
            </a:r>
            <a:br>
              <a:rPr lang="ru-RU" dirty="0" smtClean="0"/>
            </a:br>
            <a:r>
              <a:rPr lang="ru-RU" dirty="0" smtClean="0"/>
              <a:t>В все имеем право не бояться противостоять коррупции и перестать считать ее чем – то непобедимым!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апр\Desktop\IMG_101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622300" y="2628900"/>
            <a:ext cx="3556000" cy="2667000"/>
          </a:xfrm>
          <a:prstGeom prst="rect">
            <a:avLst/>
          </a:prstGeom>
          <a:noFill/>
        </p:spPr>
      </p:pic>
      <p:pic>
        <p:nvPicPr>
          <p:cNvPr id="4099" name="Picture 3" descr="C:\Users\аапр\Desktop\IMG_101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 bwMode="auto">
          <a:xfrm>
            <a:off x="5048250" y="1600200"/>
            <a:ext cx="3543300" cy="472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225</TotalTime>
  <Words>433</Words>
  <Application>Microsoft Office PowerPoint</Application>
  <PresentationFormat>Экран (4:3)</PresentationFormat>
  <Paragraphs>21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«Имею право на жизнь без коррупции!»</vt:lpstr>
      <vt:lpstr>Что такое коррупция?</vt:lpstr>
      <vt:lpstr>Какова проблема коррупции?</vt:lpstr>
      <vt:lpstr>Презентация PowerPoint</vt:lpstr>
      <vt:lpstr>Чем вредна коррупция ?</vt:lpstr>
      <vt:lpstr>Как в стране пытались бороться с коррупцией?</vt:lpstr>
      <vt:lpstr>Наше время </vt:lpstr>
      <vt:lpstr>«Имею право на жизнь без коррупции!»</vt:lpstr>
      <vt:lpstr>Презентация PowerPoint</vt:lpstr>
      <vt:lpstr>Условия, помогающие бороться с коррупцией</vt:lpstr>
      <vt:lpstr>Презентация PowerPoint</vt:lpstr>
      <vt:lpstr>Презентация PowerPoint</vt:lpstr>
      <vt:lpstr>9 декабря – международный день         борьбы с коррупцией!</vt:lpstr>
      <vt:lpstr>Вывод</vt:lpstr>
      <vt:lpstr>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Имею право на жизнь без коррупции!</dc:title>
  <dc:creator>аапр</dc:creator>
  <cp:lastModifiedBy>Пользователь Windows</cp:lastModifiedBy>
  <cp:revision>27</cp:revision>
  <dcterms:created xsi:type="dcterms:W3CDTF">2015-12-03T07:36:32Z</dcterms:created>
  <dcterms:modified xsi:type="dcterms:W3CDTF">2015-12-04T05:39:35Z</dcterms:modified>
</cp:coreProperties>
</file>